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4"/>
    <p:sldMasterId id="2147483828" r:id="rId5"/>
  </p:sldMasterIdLst>
  <p:notesMasterIdLst>
    <p:notesMasterId r:id="rId18"/>
  </p:notesMasterIdLst>
  <p:handoutMasterIdLst>
    <p:handoutMasterId r:id="rId19"/>
  </p:handoutMasterIdLst>
  <p:sldIdLst>
    <p:sldId id="256" r:id="rId6"/>
    <p:sldId id="258" r:id="rId7"/>
    <p:sldId id="268" r:id="rId8"/>
    <p:sldId id="269" r:id="rId9"/>
    <p:sldId id="271" r:id="rId10"/>
    <p:sldId id="272" r:id="rId11"/>
    <p:sldId id="277" r:id="rId12"/>
    <p:sldId id="259" r:id="rId13"/>
    <p:sldId id="273" r:id="rId14"/>
    <p:sldId id="274" r:id="rId15"/>
    <p:sldId id="275" r:id="rId16"/>
    <p:sldId id="276" r:id="rId1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492" autoAdjust="0"/>
  </p:normalViewPr>
  <p:slideViewPr>
    <p:cSldViewPr>
      <p:cViewPr varScale="1">
        <p:scale>
          <a:sx n="67" d="100"/>
          <a:sy n="67" d="100"/>
        </p:scale>
        <p:origin x="644" y="4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1/19/2021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jp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1/19/2021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651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1697" y="1871132"/>
            <a:ext cx="6813894" cy="1515533"/>
          </a:xfrm>
        </p:spPr>
        <p:txBody>
          <a:bodyPr anchor="b">
            <a:noAutofit/>
          </a:bodyPr>
          <a:lstStyle>
            <a:lvl1pPr algn="ctr">
              <a:defRPr sz="5398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1697" y="3657597"/>
            <a:ext cx="6813894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099">
                <a:solidFill>
                  <a:schemeClr val="tx1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1154" y="5037663"/>
            <a:ext cx="897233" cy="279400"/>
          </a:xfrm>
        </p:spPr>
        <p:txBody>
          <a:bodyPr/>
          <a:lstStyle/>
          <a:p>
            <a:fld id="{A7209051-6E81-43E8-9099-FF6A0C3DCFE8}" type="datetime1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1696" y="5037663"/>
            <a:ext cx="5213277" cy="279400"/>
          </a:xfrm>
        </p:spPr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4568" y="5037663"/>
            <a:ext cx="551023" cy="279400"/>
          </a:xfrm>
        </p:spPr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1698" y="3522131"/>
            <a:ext cx="6813893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522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4" y="4815415"/>
            <a:ext cx="9607163" cy="566738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156" y="1041400"/>
            <a:ext cx="10103340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064" y="5382153"/>
            <a:ext cx="9607163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3685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528" y="982132"/>
            <a:ext cx="9590234" cy="2954868"/>
          </a:xfrm>
        </p:spPr>
        <p:txBody>
          <a:bodyPr anchor="ctr">
            <a:normAutofit/>
          </a:bodyPr>
          <a:lstStyle>
            <a:lvl1pPr algn="ctr">
              <a:defRPr sz="31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528" y="4343400"/>
            <a:ext cx="9590234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5806" y="4140199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045573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982132"/>
            <a:ext cx="9293977" cy="2370668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376" y="3352800"/>
            <a:ext cx="8836900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999"/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343400"/>
            <a:ext cx="9607163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1789" y="8799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597507" y="2827870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5806" y="4140199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44527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5" y="3308581"/>
            <a:ext cx="9607165" cy="1468800"/>
          </a:xfrm>
        </p:spPr>
        <p:txBody>
          <a:bodyPr anchor="b">
            <a:normAutofit/>
          </a:bodyPr>
          <a:lstStyle>
            <a:lvl1pPr algn="l">
              <a:defRPr sz="31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777381"/>
            <a:ext cx="9607165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802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982132"/>
            <a:ext cx="9293977" cy="2243668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064" y="3639312"/>
            <a:ext cx="9607165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3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529667"/>
            <a:ext cx="9607165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1789" y="8799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97507" y="25992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5806" y="3429000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07075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4" y="982132"/>
            <a:ext cx="9607163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064" y="3630168"/>
            <a:ext cx="9607165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3" y="4470400"/>
            <a:ext cx="9607167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5806" y="3429000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72051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8448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7013" y="982132"/>
            <a:ext cx="1890403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061" y="982132"/>
            <a:ext cx="7431089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1582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175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1697" y="1871132"/>
            <a:ext cx="6813894" cy="1515533"/>
          </a:xfrm>
        </p:spPr>
        <p:txBody>
          <a:bodyPr anchor="b">
            <a:noAutofit/>
          </a:bodyPr>
          <a:lstStyle>
            <a:lvl1pPr algn="ctr">
              <a:defRPr sz="5398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1697" y="3657597"/>
            <a:ext cx="6813894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099">
                <a:solidFill>
                  <a:schemeClr val="tx1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1154" y="5037663"/>
            <a:ext cx="897233" cy="279400"/>
          </a:xfrm>
        </p:spPr>
        <p:txBody>
          <a:bodyPr/>
          <a:lstStyle/>
          <a:p>
            <a:fld id="{A7209051-6E81-43E8-9099-FF6A0C3DCFE8}" type="datetime1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1696" y="5037663"/>
            <a:ext cx="5213277" cy="279400"/>
          </a:xfrm>
        </p:spPr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4568" y="5037663"/>
            <a:ext cx="551023" cy="279400"/>
          </a:xfrm>
        </p:spPr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155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5806" y="2286000"/>
            <a:ext cx="940484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25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6130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44" y="1752606"/>
            <a:ext cx="8156563" cy="1822514"/>
          </a:xfrm>
        </p:spPr>
        <p:txBody>
          <a:bodyPr anchor="b">
            <a:normAutofit/>
          </a:bodyPr>
          <a:lstStyle>
            <a:lvl1pPr algn="ctr">
              <a:defRPr sz="43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4542" y="3846052"/>
            <a:ext cx="8156565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3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199" y="3710585"/>
            <a:ext cx="816125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16419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110" y="2560320"/>
            <a:ext cx="4717075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9734" y="2560320"/>
            <a:ext cx="4717075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 smtClean="0"/>
              <a:t>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259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3" y="2658533"/>
            <a:ext cx="4717075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063" y="3243263"/>
            <a:ext cx="4717075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9062" y="2658533"/>
            <a:ext cx="4717075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9062" y="3243263"/>
            <a:ext cx="4717075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 smtClean="0"/>
              <a:t>1/19/2021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9535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 smtClean="0"/>
              <a:t>1/19/2021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0265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 smtClean="0"/>
              <a:t>1/19/2021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7733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474" y="1388534"/>
            <a:ext cx="3717487" cy="1371600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7257" y="982132"/>
            <a:ext cx="5468042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474" y="3031065"/>
            <a:ext cx="3717487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 smtClean="0"/>
              <a:t>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5805" y="2912533"/>
            <a:ext cx="351358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7619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1" y="1883832"/>
            <a:ext cx="6240191" cy="1371600"/>
          </a:xfrm>
        </p:spPr>
        <p:txBody>
          <a:bodyPr anchor="b">
            <a:normAutofit/>
          </a:bodyPr>
          <a:lstStyle>
            <a:lvl1pPr algn="ctr">
              <a:defRPr sz="27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2724" y="1041400"/>
            <a:ext cx="3062549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061" y="3255432"/>
            <a:ext cx="624019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 smtClean="0"/>
              <a:t>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7403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4" y="4815415"/>
            <a:ext cx="9607163" cy="566738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156" y="1041400"/>
            <a:ext cx="10103340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064" y="5382153"/>
            <a:ext cx="9607163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29983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528" y="982132"/>
            <a:ext cx="9590234" cy="2954868"/>
          </a:xfrm>
        </p:spPr>
        <p:txBody>
          <a:bodyPr anchor="ctr">
            <a:normAutofit/>
          </a:bodyPr>
          <a:lstStyle>
            <a:lvl1pPr algn="ctr">
              <a:defRPr sz="31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528" y="4343400"/>
            <a:ext cx="9590234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5806" y="4140199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595817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982132"/>
            <a:ext cx="9293977" cy="2370668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376" y="3352800"/>
            <a:ext cx="8836900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999"/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343400"/>
            <a:ext cx="9607163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1789" y="8799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597507" y="2827870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5806" y="4140199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187666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44" y="1752606"/>
            <a:ext cx="8156563" cy="1822514"/>
          </a:xfrm>
        </p:spPr>
        <p:txBody>
          <a:bodyPr anchor="b">
            <a:normAutofit/>
          </a:bodyPr>
          <a:lstStyle>
            <a:lvl1pPr algn="ctr">
              <a:defRPr sz="43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4542" y="3846052"/>
            <a:ext cx="8156565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3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199" y="3710585"/>
            <a:ext cx="816125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80178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5" y="3308581"/>
            <a:ext cx="9607165" cy="1468800"/>
          </a:xfrm>
        </p:spPr>
        <p:txBody>
          <a:bodyPr anchor="b">
            <a:normAutofit/>
          </a:bodyPr>
          <a:lstStyle>
            <a:lvl1pPr algn="l">
              <a:defRPr sz="31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777381"/>
            <a:ext cx="9607165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363544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982132"/>
            <a:ext cx="9293977" cy="2243668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064" y="3639312"/>
            <a:ext cx="9607165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3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529667"/>
            <a:ext cx="9607165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1789" y="8799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97507" y="25992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5806" y="3429000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649339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4" y="982132"/>
            <a:ext cx="9607163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064" y="3630168"/>
            <a:ext cx="9607165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3" y="4470400"/>
            <a:ext cx="9607167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5806" y="3429000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5025216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0293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7013" y="982132"/>
            <a:ext cx="1890403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061" y="982132"/>
            <a:ext cx="7431089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1582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53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5806" y="2057400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5" y="829733"/>
            <a:ext cx="9598696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110" y="2560320"/>
            <a:ext cx="4717075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9734" y="2560320"/>
            <a:ext cx="4717075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 smtClean="0"/>
              <a:t>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795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3" y="2658533"/>
            <a:ext cx="4717075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063" y="3243263"/>
            <a:ext cx="4717075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9062" y="2658533"/>
            <a:ext cx="4717075" cy="576262"/>
          </a:xfrm>
        </p:spPr>
        <p:txBody>
          <a:bodyPr anchor="b">
            <a:noAutofit/>
          </a:bodyPr>
          <a:lstStyle>
            <a:lvl1pPr marL="0" indent="0">
              <a:buNone/>
              <a:defRPr sz="2799" b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9062" y="3243263"/>
            <a:ext cx="4717075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 smtClean="0"/>
              <a:t>1/19/2021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7083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 smtClean="0"/>
              <a:t>1/19/2021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5907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 smtClean="0"/>
              <a:t>1/19/2021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645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474" y="1388534"/>
            <a:ext cx="3717487" cy="1371600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7257" y="982132"/>
            <a:ext cx="5468042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474" y="3031065"/>
            <a:ext cx="3717487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 smtClean="0"/>
              <a:t>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5805" y="2912533"/>
            <a:ext cx="351358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55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1" y="1883832"/>
            <a:ext cx="6240191" cy="1371600"/>
          </a:xfrm>
        </p:spPr>
        <p:txBody>
          <a:bodyPr anchor="b">
            <a:normAutofit/>
          </a:bodyPr>
          <a:lstStyle>
            <a:lvl1pPr algn="ctr">
              <a:defRPr sz="27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2724" y="1041400"/>
            <a:ext cx="3062549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061" y="3255432"/>
            <a:ext cx="624019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 smtClean="0"/>
              <a:t>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37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651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065" y="982133"/>
            <a:ext cx="95986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2556932"/>
            <a:ext cx="95986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5241" y="5969000"/>
            <a:ext cx="15997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064" y="5969000"/>
            <a:ext cx="73039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1205" y="5969000"/>
            <a:ext cx="542556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084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hf sldNum="0" hdr="0" ftr="0" dt="0"/>
  <p:txStyles>
    <p:titleStyle>
      <a:lvl1pPr algn="ctr" defTabSz="457063" rtl="0" eaLnBrk="1" latinLnBrk="0" hangingPunct="1">
        <a:spcBef>
          <a:spcPct val="0"/>
        </a:spcBef>
        <a:buNone/>
        <a:defRPr sz="4399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664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3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9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199790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7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2587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999650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651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065" y="982133"/>
            <a:ext cx="95986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2556932"/>
            <a:ext cx="95986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5241" y="5969000"/>
            <a:ext cx="15997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9E8617-6EA8-4B97-A5E8-E18E98765EE2}" type="datetime1">
              <a:rPr lang="en-US" smtClean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064" y="5969000"/>
            <a:ext cx="73039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1205" y="5969000"/>
            <a:ext cx="542556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4C99D79-8A4B-4031-B1E0-AF26F8EDF2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179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p:hf sldNum="0" hdr="0" ftr="0" dt="0"/>
  <p:txStyles>
    <p:titleStyle>
      <a:lvl1pPr algn="ctr" defTabSz="457063" rtl="0" eaLnBrk="1" latinLnBrk="0" hangingPunct="1">
        <a:spcBef>
          <a:spcPct val="0"/>
        </a:spcBef>
        <a:buNone/>
        <a:defRPr sz="4399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664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3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9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199790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7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2587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999650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ehanstedt/recipe-mate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8984" y="1752600"/>
            <a:ext cx="10209531" cy="1676400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Recipe Mate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0412" y="3657600"/>
            <a:ext cx="9141619" cy="886344"/>
          </a:xfrm>
        </p:spPr>
        <p:txBody>
          <a:bodyPr/>
          <a:lstStyle/>
          <a:p>
            <a:pPr algn="l"/>
            <a:r>
              <a:rPr lang="it-IT" dirty="0">
                <a:solidFill>
                  <a:schemeClr val="bg1"/>
                </a:solidFill>
              </a:rPr>
              <a:t>G Dog and the Coding Ninjas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657341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438400"/>
            <a:ext cx="9829800" cy="3733800"/>
          </a:xfrm>
        </p:spPr>
        <p:txBody>
          <a:bodyPr>
            <a:normAutofit/>
          </a:bodyPr>
          <a:lstStyle/>
          <a:p>
            <a:r>
              <a:rPr lang="en-US" dirty="0"/>
              <a:t>Deployed Application</a:t>
            </a:r>
          </a:p>
          <a:p>
            <a:pPr lvl="1"/>
            <a:r>
              <a:rPr lang="en-US" dirty="0"/>
              <a:t>UPDATED LINK GOES HERE</a:t>
            </a:r>
          </a:p>
          <a:p>
            <a:r>
              <a:rPr lang="en-US" dirty="0"/>
              <a:t>GitHub Repository</a:t>
            </a:r>
          </a:p>
          <a:p>
            <a:pPr lvl="1"/>
            <a:r>
              <a:rPr lang="en-US" dirty="0">
                <a:hlinkClick r:id="rId2"/>
              </a:rPr>
              <a:t>https://github.com/gehanstedt/recipe-mate</a:t>
            </a:r>
            <a:endParaRPr lang="en-US" dirty="0"/>
          </a:p>
          <a:p>
            <a:pPr marL="231775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089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0">
            <a:extLst>
              <a:ext uri="{FF2B5EF4-FFF2-40B4-BE49-F238E27FC236}">
                <a16:creationId xmlns:a16="http://schemas.microsoft.com/office/drawing/2014/main" id="{640BAB49-521A-4847-8CD2-806C48DFA9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650" cy="6856214"/>
          </a:xfrm>
          <a:prstGeom prst="rect">
            <a:avLst/>
          </a:prstGeom>
        </p:spPr>
      </p:pic>
      <p:cxnSp>
        <p:nvCxnSpPr>
          <p:cNvPr id="10" name="Straight Connector 12">
            <a:extLst>
              <a:ext uri="{FF2B5EF4-FFF2-40B4-BE49-F238E27FC236}">
                <a16:creationId xmlns:a16="http://schemas.microsoft.com/office/drawing/2014/main" id="{B98F1179-1183-4919-9064-D6B260218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1697" y="3522131"/>
            <a:ext cx="6813893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4">
            <a:extLst>
              <a:ext uri="{FF2B5EF4-FFF2-40B4-BE49-F238E27FC236}">
                <a16:creationId xmlns:a16="http://schemas.microsoft.com/office/drawing/2014/main" id="{EB0A3C6B-9FE4-4D9F-A7BF-2987F7B0C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650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5273" y="1041401"/>
            <a:ext cx="6454134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sz="5400"/>
              <a:t>Thank you!</a:t>
            </a:r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id="{05A1FE4A-B37E-4952-B238-0DB8E3FDF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359" y="1092200"/>
            <a:ext cx="3058409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Handshake">
            <a:extLst>
              <a:ext uri="{FF2B5EF4-FFF2-40B4-BE49-F238E27FC236}">
                <a16:creationId xmlns:a16="http://schemas.microsoft.com/office/drawing/2014/main" id="{0A756465-622B-4ABF-AD13-9E46C978E8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70012" y="1752600"/>
            <a:ext cx="2433159" cy="2433159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2823D0E-CB33-4C78-AFF7-8A76ED4BA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5273" y="3522131"/>
            <a:ext cx="64362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042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295064" y="2362200"/>
            <a:ext cx="9598696" cy="331893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Concept</a:t>
            </a:r>
          </a:p>
          <a:p>
            <a:r>
              <a:rPr lang="en-US" dirty="0"/>
              <a:t>Process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Future Development</a:t>
            </a:r>
          </a:p>
          <a:p>
            <a:r>
              <a:rPr lang="en-US" dirty="0"/>
              <a:t>Links</a:t>
            </a:r>
          </a:p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Mate in 30 Seconds…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0E6E52E-7616-4194-9E60-0CD670275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064" y="2438400"/>
            <a:ext cx="9598696" cy="33189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It’s Tuesday and you need a quick recipe to make dinner before attending your Coding Bootcamp class. You don’t have time to run to the store before class starts.  Answer – Recipe Mate!  With just one search, see recipes for items you already have at home, and you can save your favorite recipes to your account. </a:t>
            </a:r>
          </a:p>
          <a:p>
            <a:pPr marL="0" indent="0">
              <a:buNone/>
            </a:pPr>
            <a:r>
              <a:rPr lang="en-US" dirty="0"/>
              <a:t>Links are provided to further explore any of the items you see to get further details.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41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141412" y="2133600"/>
            <a:ext cx="10439400" cy="3810000"/>
          </a:xfrm>
        </p:spPr>
        <p:txBody>
          <a:bodyPr>
            <a:noAutofit/>
          </a:bodyPr>
          <a:lstStyle/>
          <a:p>
            <a:r>
              <a:rPr lang="en-US" sz="2000" dirty="0"/>
              <a:t>Description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Recipe Mate is a simple web tool that is a personal assistant that uses an external API to recommend recipes based on the food items presented in the search on a single page.</a:t>
            </a:r>
          </a:p>
          <a:p>
            <a:r>
              <a:rPr lang="en-US" sz="2000" dirty="0"/>
              <a:t>Motivation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Besides being a requirement for graduation, G Dog and the Coding Ninjas thought it would be useful to have a place to quickly gather recipe links based on food items you already have at home.</a:t>
            </a:r>
          </a:p>
          <a:p>
            <a:r>
              <a:rPr lang="en-US" sz="2000" dirty="0"/>
              <a:t>User Story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A user enters food items currently in their cabinet and is provided with recipes to create their meal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80665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133600"/>
            <a:ext cx="9829800" cy="3733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Technology</a:t>
            </a:r>
          </a:p>
          <a:p>
            <a:pPr lvl="1"/>
            <a:r>
              <a:rPr lang="en-US" dirty="0"/>
              <a:t>Heroku</a:t>
            </a:r>
          </a:p>
          <a:p>
            <a:pPr lvl="1"/>
            <a:r>
              <a:rPr lang="en-US" dirty="0"/>
              <a:t>HTML</a:t>
            </a:r>
          </a:p>
          <a:p>
            <a:pPr lvl="1"/>
            <a:r>
              <a:rPr lang="en-US" dirty="0"/>
              <a:t>Google Fonts</a:t>
            </a:r>
          </a:p>
          <a:p>
            <a:pPr lvl="1"/>
            <a:r>
              <a:rPr lang="en-US" dirty="0" err="1"/>
              <a:t>Edamam</a:t>
            </a:r>
            <a:endParaRPr lang="en-US" dirty="0"/>
          </a:p>
          <a:p>
            <a:pPr lvl="1"/>
            <a:r>
              <a:rPr lang="en-US" dirty="0"/>
              <a:t>Handlebars</a:t>
            </a:r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 err="1"/>
              <a:t>Sequelize</a:t>
            </a:r>
            <a:endParaRPr lang="en-US" dirty="0"/>
          </a:p>
          <a:p>
            <a:pPr lvl="1"/>
            <a:r>
              <a:rPr lang="en-US" dirty="0" err="1"/>
              <a:t>Unsplash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133600"/>
            <a:ext cx="9829800" cy="3733800"/>
          </a:xfrm>
        </p:spPr>
        <p:txBody>
          <a:bodyPr>
            <a:normAutofit/>
          </a:bodyPr>
          <a:lstStyle/>
          <a:p>
            <a:r>
              <a:rPr lang="en-US" dirty="0"/>
              <a:t>Breakdown of Tasks / Roles</a:t>
            </a:r>
          </a:p>
          <a:p>
            <a:pPr lvl="1"/>
            <a:r>
              <a:rPr lang="en-US" dirty="0"/>
              <a:t>Front-end:  Denise, Dexter, Jerron, Sean</a:t>
            </a:r>
          </a:p>
          <a:p>
            <a:pPr lvl="1"/>
            <a:r>
              <a:rPr lang="en-US" dirty="0"/>
              <a:t>Back-end:  Donna, Rich, Greg</a:t>
            </a:r>
          </a:p>
          <a:p>
            <a:pPr lvl="1"/>
            <a:r>
              <a:rPr lang="en-US" dirty="0"/>
              <a:t>Issue Tracking and Tasks:  Donna</a:t>
            </a:r>
          </a:p>
          <a:p>
            <a:pPr lvl="1"/>
            <a:r>
              <a:rPr lang="en-US" dirty="0"/>
              <a:t>Project Manager:  Greg</a:t>
            </a:r>
          </a:p>
          <a:p>
            <a:pPr lvl="1"/>
            <a:r>
              <a:rPr lang="en-US" dirty="0"/>
              <a:t>PowerPoint: Denise, Dexter</a:t>
            </a:r>
          </a:p>
          <a:p>
            <a:pPr lvl="1"/>
            <a:r>
              <a:rPr lang="en-US" dirty="0"/>
              <a:t>Testing:  G Dog and the Coding Ninjas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313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057400"/>
            <a:ext cx="9829800" cy="3962400"/>
          </a:xfrm>
        </p:spPr>
        <p:txBody>
          <a:bodyPr>
            <a:noAutofit/>
          </a:bodyPr>
          <a:lstStyle/>
          <a:p>
            <a:r>
              <a:rPr lang="en-US" sz="1700" dirty="0"/>
              <a:t>Challenges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700" dirty="0">
                <a:highlight>
                  <a:srgbClr val="FFFF00"/>
                </a:highlight>
              </a:rPr>
              <a:t>Creating the results page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700" dirty="0">
                <a:highlight>
                  <a:srgbClr val="FFFF00"/>
                </a:highlight>
              </a:rPr>
              <a:t>Creating routes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700" dirty="0">
                <a:highlight>
                  <a:srgbClr val="FFFF00"/>
                </a:highlight>
              </a:rPr>
              <a:t>Error handling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700" dirty="0">
                <a:highlight>
                  <a:srgbClr val="FFFF00"/>
                </a:highlight>
              </a:rPr>
              <a:t>Finalizing website features</a:t>
            </a:r>
          </a:p>
          <a:p>
            <a:r>
              <a:rPr lang="en-US" sz="1700" dirty="0"/>
              <a:t>Successes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700" dirty="0"/>
              <a:t>Great teamwork.  Everyone contributed well.  Great communication.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700" dirty="0"/>
              <a:t>Productive project meetings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700" dirty="0"/>
              <a:t>Scrum meeting earlier in the day, followed by a working meeting with breakouts leveraged by front-end and back-end teams.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1700" dirty="0"/>
              <a:t>Conducted weekend meetings to finalize project.</a:t>
            </a:r>
          </a:p>
          <a:p>
            <a:pPr lvl="1"/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040691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Demo of Recipe Mate</a:t>
            </a:r>
          </a:p>
        </p:txBody>
      </p:sp>
    </p:spTree>
    <p:extLst>
      <p:ext uri="{BB962C8B-B14F-4D97-AF65-F5344CB8AC3E}">
        <p14:creationId xmlns:p14="http://schemas.microsoft.com/office/powerpoint/2010/main" val="289063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Directions for 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133599"/>
            <a:ext cx="9829800" cy="389466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Ability to add notes to favorite recipes</a:t>
            </a:r>
          </a:p>
          <a:p>
            <a:r>
              <a:rPr lang="en-US" dirty="0"/>
              <a:t>Ability to send recipe to Alexa to show in kitchen</a:t>
            </a:r>
          </a:p>
          <a:p>
            <a:r>
              <a:rPr lang="en-US" dirty="0"/>
              <a:t>Add categories to allow filtering of recipes</a:t>
            </a:r>
          </a:p>
          <a:p>
            <a:r>
              <a:rPr lang="en-US" dirty="0"/>
              <a:t>Add animation to images</a:t>
            </a:r>
          </a:p>
          <a:p>
            <a:r>
              <a:rPr lang="en-US" dirty="0"/>
              <a:t>Add ingredients</a:t>
            </a:r>
          </a:p>
          <a:p>
            <a:r>
              <a:rPr lang="en-US" dirty="0"/>
              <a:t>Create share link to allow sharing on social media or to email the recipe </a:t>
            </a:r>
          </a:p>
          <a:p>
            <a:r>
              <a:rPr lang="en-US" dirty="0"/>
              <a:t>Create meals based on meal type (breakfast, lunch, dinner, etc.)</a:t>
            </a:r>
          </a:p>
          <a:p>
            <a:r>
              <a:rPr lang="en-US" dirty="0"/>
              <a:t>Create on hand food items list</a:t>
            </a:r>
          </a:p>
          <a:p>
            <a:r>
              <a:rPr lang="en-US" dirty="0"/>
              <a:t>Formatting clean-up of the site</a:t>
            </a:r>
          </a:p>
          <a:p>
            <a:r>
              <a:rPr lang="en-US" dirty="0"/>
              <a:t>Implement a forgot password feature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4657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1_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700CCB-20BA-4760-AB9F-AC3B63ED32E0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420</Words>
  <Application>Microsoft Office PowerPoint</Application>
  <PresentationFormat>Custom</PresentationFormat>
  <Paragraphs>70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Constantia</vt:lpstr>
      <vt:lpstr>Courier New</vt:lpstr>
      <vt:lpstr>Garamond</vt:lpstr>
      <vt:lpstr>Wingdings</vt:lpstr>
      <vt:lpstr>Organic</vt:lpstr>
      <vt:lpstr>1_Organic</vt:lpstr>
      <vt:lpstr>Recipe Mate</vt:lpstr>
      <vt:lpstr>Overview</vt:lpstr>
      <vt:lpstr>Recipe Mate in 30 Seconds…</vt:lpstr>
      <vt:lpstr>Concept</vt:lpstr>
      <vt:lpstr>Process</vt:lpstr>
      <vt:lpstr>Process (continued)</vt:lpstr>
      <vt:lpstr>Process (continued)</vt:lpstr>
      <vt:lpstr>A Demo of Recipe Mate</vt:lpstr>
      <vt:lpstr>Directions for Future Enhancements</vt:lpstr>
      <vt:lpstr>Questions?</vt:lpstr>
      <vt:lpstr>Links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Mate</dc:title>
  <dc:creator>Quarles, Denise (GE CoreTech &amp; Cyber)</dc:creator>
  <cp:lastModifiedBy>Quarles, Denise (GE CoreTech &amp; Cyber)</cp:lastModifiedBy>
  <cp:revision>4</cp:revision>
  <dcterms:created xsi:type="dcterms:W3CDTF">2021-01-17T17:37:58Z</dcterms:created>
  <dcterms:modified xsi:type="dcterms:W3CDTF">2021-01-20T02:06:26Z</dcterms:modified>
</cp:coreProperties>
</file>